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7D951-4F96-44B8-B18F-B8E284189352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4" y="4781014"/>
            <a:ext cx="5441950" cy="39117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83589-F8DE-4D17-9330-A21B24DC6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7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D88CB-AA42-F9DC-544C-E14CC575F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9B88445-FDF2-DD7F-7821-5916B082F4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2771372-34E2-42F4-A255-FA8EB10F68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4A4ED2-10F2-F162-D042-001C7286C2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83589-F8DE-4D17-9330-A21B24DC6B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23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B14BA2-4B49-7894-A728-1AACEA18C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139DA8-F972-7A6A-9858-AF467AFBC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3F245-2275-F662-5E4D-61B84BA9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F390FD-3BA2-7DB8-194D-68DB0CE7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CE7BC8-20CB-6FEA-A5B0-E16FDA54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1CB6BC-B9A9-D6EF-CB2F-62BE2EDD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7BB175-95A7-A02F-1DB9-4698878BF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57095-69E6-524B-AF86-8B12C35B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EE637-4FE8-8305-9B36-85134263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D9C671-85B8-BA76-257D-54621B0B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2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54262B-DFD2-8E23-41F5-B898887BA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8375B5-BC31-8D7F-A354-DA6FEFD00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1EBD4-B2BF-6C16-A5CD-1975BF56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607A27-FA04-A0E9-4AC4-66A3F995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D0F1D-7F10-46A3-83D7-4E06EA2A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02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88E71-0E4A-D7CA-9B4E-A0379183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DEF274-9E63-FBF6-BCDE-6B9D9503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6C9467-AB3C-644E-9551-1264541EE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5198B-2612-6A46-17A0-55DFF516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41708D-3AF1-EF73-D01D-E3A136A9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60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042DB-1161-334F-91C5-C19D8AC69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738F7F-3DD2-EC84-B056-6DEBECA1B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1787A9-2FEE-27BE-B7E1-44BF546D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50C729-9306-F910-1A85-C35F0DD3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B218E-A924-FE68-316D-8306B5B1A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4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27E305-E895-8256-E6D5-7B75F2B9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25BB25-4D8A-873B-F52F-F1F03C6C2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29F214-E4EC-335A-E6AE-80C3B847D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81F5B3-31E2-6A87-435C-62D5EFA9B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244F1B-6805-869E-FDA1-8D5B0288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137C1E-807F-7CE0-5B94-24C2E803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0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4DF47-8E80-4A26-121D-F8400B67F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BBE98E-250D-94AC-44F2-77A4433B0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D2E737-4AD8-7D1B-631A-ACE7D6E13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43505F-45DE-E827-CCFF-2925150C9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2E4515-1921-2966-6522-B0A60EAE2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DC12F7D-F200-52E2-CB15-6EDE26D9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D1B810-2B28-21DB-1885-0CC10551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5AA72B-0A53-FC04-FEAB-7F6E6C31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81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B2F03-153F-6B29-857B-A33F9749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3B790C-52FE-3AE9-176E-8FEA5FF3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9353C3-BA68-87D5-4E11-2A2FFEDDF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C11DEE-30A2-8FBA-D14B-D53A24A01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09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C1AC42B-8AD2-4230-95F4-54DEDE60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79DAC2C-AC51-AA47-5D10-E0110FFA3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837A19-87DB-F7D0-E7E9-6D08D906E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35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D6E0C-4875-7900-87A3-5C5276C22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09AFE2-3F43-1328-ED9E-29C365F49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CDA641-9D6B-4FB4-C507-2B84B1B4A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842AE3-EB08-7C22-FE50-880EAD21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E9F205-9070-1C68-A2B8-80AB5E46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FE11E2-D4BC-4F23-B4FE-4F888614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96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38BE5-5FBE-92FF-AA31-944A1CBD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F7D40E-FB67-A4EA-FB51-EEE98C938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10B033-6B73-551D-1324-FCE34686B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3F6EEB-C506-1108-8144-E30693CB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16B1F0-1914-6965-74C4-55FD466DF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80F87B-496B-632A-3040-C06A43E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9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14B173-700F-7064-0495-CFC97484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3A4B5A-4547-A2AE-D25B-B82731437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7503B6-148D-7DB2-1D20-36D5AF2CC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F2566-C1DE-4037-9E63-27EBD074B574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35DE1C-F44D-4A43-B316-FC9058866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E56FB-1366-0623-D0D9-F752A3E66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191EFE-7A3F-40F3-A837-C3A87320A7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41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068B4-2F92-79B5-F9FA-BA1C0FD42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90B0C-7BB0-D627-3AD2-51A407267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066" y="267230"/>
            <a:ext cx="11844867" cy="2387600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4000" dirty="0"/>
              <a:t>第</a:t>
            </a:r>
            <a:r>
              <a:rPr kumimoji="1" lang="en-US" altLang="ja-JP" sz="4000" dirty="0"/>
              <a:t>14</a:t>
            </a:r>
            <a:r>
              <a:rPr kumimoji="1" lang="ja-JP" altLang="en-US" sz="4000" dirty="0"/>
              <a:t>回日本がんリハビリテーション学会学術集会</a:t>
            </a:r>
            <a:br>
              <a:rPr kumimoji="1" lang="en-US" altLang="ja-JP" sz="4000" dirty="0"/>
            </a:br>
            <a:r>
              <a:rPr kumimoji="1" lang="en-US" altLang="ja-JP" sz="4000" dirty="0"/>
              <a:t>COI</a:t>
            </a:r>
            <a:r>
              <a:rPr kumimoji="1" lang="ja-JP" altLang="en-US" sz="4000" dirty="0"/>
              <a:t>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kumimoji="1" lang="ja-JP" altLang="en-US" sz="4000" dirty="0"/>
              <a:t>筆頭演者：〇〇 〇〇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770DF81-3906-4826-32CD-3701DBDDC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4598" y="2781301"/>
            <a:ext cx="10185401" cy="3992032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3000" dirty="0"/>
              <a:t>演題発表に関連し、開示すべき</a:t>
            </a:r>
            <a:r>
              <a:rPr kumimoji="1" lang="en-US" altLang="ja-JP" sz="3000" dirty="0"/>
              <a:t>COI</a:t>
            </a:r>
            <a:r>
              <a:rPr kumimoji="1" lang="ja-JP" altLang="en-US" sz="3000" dirty="0"/>
              <a:t>関係にある企業などとして、</a:t>
            </a:r>
            <a:endParaRPr kumimoji="1" lang="en-US" altLang="ja-JP" sz="3000" dirty="0"/>
          </a:p>
          <a:p>
            <a:pPr algn="l"/>
            <a:r>
              <a:rPr lang="ja-JP" altLang="en-US" dirty="0"/>
              <a:t>　①報酬額：　　　　　　　　　　　　　　　　なし</a:t>
            </a:r>
            <a:endParaRPr lang="en-US" altLang="ja-JP" dirty="0"/>
          </a:p>
          <a:p>
            <a:pPr algn="l"/>
            <a:r>
              <a:rPr lang="ja-JP" altLang="en-US" dirty="0"/>
              <a:t>　②株式の利益：　　　　　　　　　　　　　　なし</a:t>
            </a:r>
            <a:endParaRPr lang="en-US" altLang="ja-JP" dirty="0"/>
          </a:p>
          <a:p>
            <a:pPr algn="l"/>
            <a:r>
              <a:rPr lang="ja-JP" altLang="en-US" dirty="0"/>
              <a:t>　③特許使用料：　　　　　　　　　　　　　　なし</a:t>
            </a:r>
            <a:endParaRPr lang="en-US" altLang="ja-JP" dirty="0"/>
          </a:p>
          <a:p>
            <a:pPr algn="l"/>
            <a:r>
              <a:rPr lang="ja-JP" altLang="en-US" dirty="0"/>
              <a:t>　④講演料：　　　　　　　　　　　　　　　　なし</a:t>
            </a:r>
            <a:endParaRPr lang="en-US" altLang="ja-JP" dirty="0"/>
          </a:p>
          <a:p>
            <a:pPr algn="l"/>
            <a:r>
              <a:rPr lang="ja-JP" altLang="en-US" dirty="0"/>
              <a:t>　⑤原稿料：　　　　　　　　　　　　　　　　なし</a:t>
            </a:r>
            <a:endParaRPr lang="en-US" altLang="ja-JP" dirty="0"/>
          </a:p>
          <a:p>
            <a:pPr algn="l"/>
            <a:r>
              <a:rPr lang="ja-JP" altLang="en-US" dirty="0"/>
              <a:t>　⑥研究費、助成金等：　　　　　　　　　　　〇〇製薬</a:t>
            </a:r>
            <a:endParaRPr lang="en-US" altLang="ja-JP" dirty="0"/>
          </a:p>
          <a:p>
            <a:pPr algn="l"/>
            <a:r>
              <a:rPr lang="ja-JP" altLang="en-US" dirty="0"/>
              <a:t>　⑦奨学（奨励）寄附：　　　　　　　　　　　〇〇製薬</a:t>
            </a:r>
            <a:endParaRPr lang="en-US" altLang="ja-JP" dirty="0"/>
          </a:p>
          <a:p>
            <a:pPr algn="l"/>
            <a:r>
              <a:rPr lang="ja-JP" altLang="en-US" dirty="0"/>
              <a:t>　⑧寄附講座：　　　　　　　　　　　　　　　あり（〇〇製薬）</a:t>
            </a:r>
            <a:endParaRPr lang="en-US" altLang="ja-JP" dirty="0"/>
          </a:p>
          <a:p>
            <a:pPr algn="l"/>
            <a:r>
              <a:rPr lang="ja-JP" altLang="en-US" dirty="0"/>
              <a:t>　⑨旅費・贈答品などの受領：　　　　　　　　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463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105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第14回日本がんリハビリテーション学会学術集会 COI開示  筆頭演者：〇〇 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提示スライド_COIあり_第14回日本がんリハビリテーション学会学術集会</dc:title>
  <dc:subject>提示スライド_COIあり_第14回日本がんリハビリテーション学会学術集会</dc:subject>
  <dc:creator>第14回日本がんリハビリテーション学会学術集会 運営事務局</dc:creator>
  <cp:keywords>第14回日本がんリハビリテーション学会学術集会</cp:keywords>
  <cp:lastModifiedBy>Rehabilitation Saitama Medical University Hospital</cp:lastModifiedBy>
  <cp:revision>3</cp:revision>
  <cp:lastPrinted>2025-08-25T10:18:53Z</cp:lastPrinted>
  <dcterms:created xsi:type="dcterms:W3CDTF">2025-08-23T15:09:20Z</dcterms:created>
  <dcterms:modified xsi:type="dcterms:W3CDTF">2025-08-27T09:38:00Z</dcterms:modified>
</cp:coreProperties>
</file>