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02438" cy="99345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90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723" cy="4984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3141" y="0"/>
            <a:ext cx="2947723" cy="4984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7D951-4F96-44B8-B18F-B8E284189352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4" y="4781014"/>
            <a:ext cx="5441950" cy="39117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6123"/>
            <a:ext cx="2947723" cy="4984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3141" y="9436123"/>
            <a:ext cx="2947723" cy="4984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D83589-F8DE-4D17-9330-A21B24DC6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72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D83589-F8DE-4D17-9330-A21B24DC6B3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791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B14BA2-4B49-7894-A728-1AACEA18C9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E139DA8-F972-7A6A-9858-AF467AFBC8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F3F245-2275-F662-5E4D-61B84BA99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2566-C1DE-4037-9E63-27EBD074B574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F390FD-3BA2-7DB8-194D-68DB0CE73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CE7BC8-20CB-6FEA-A5B0-E16FDA549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1EFE-7A3F-40F3-A837-C3A87320A7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54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1CB6BC-B9A9-D6EF-CB2F-62BE2EDD9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37BB175-95A7-A02F-1DB9-4698878BF6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457095-69E6-524B-AF86-8B12C35B5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2566-C1DE-4037-9E63-27EBD074B574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BEE637-4FE8-8305-9B36-851342634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D9C671-85B8-BA76-257D-54621B0BC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1EFE-7A3F-40F3-A837-C3A87320A7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526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F54262B-DFD2-8E23-41F5-B898887BA3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E8375B5-BC31-8D7F-A354-DA6FEFD009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81EBD4-B2BF-6C16-A5CD-1975BF566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2566-C1DE-4037-9E63-27EBD074B574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607A27-FA04-A0E9-4AC4-66A3F9959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9D0F1D-7F10-46A3-83D7-4E06EA2A6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1EFE-7A3F-40F3-A837-C3A87320A7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702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88E71-0E4A-D7CA-9B4E-A03791831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DEF274-9E63-FBF6-BCDE-6B9D9503F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6C9467-AB3C-644E-9551-1264541EE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2566-C1DE-4037-9E63-27EBD074B574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35198B-2612-6A46-17A0-55DFF516D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41708D-3AF1-EF73-D01D-E3A136A95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1EFE-7A3F-40F3-A837-C3A87320A7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604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D042DB-1161-334F-91C5-C19D8AC69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E738F7F-3DD2-EC84-B056-6DEBECA1BA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1787A9-2FEE-27BE-B7E1-44BF546DB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2566-C1DE-4037-9E63-27EBD074B574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50C729-9306-F910-1A85-C35F0DD3D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6B218E-A924-FE68-316D-8306B5B1A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1EFE-7A3F-40F3-A837-C3A87320A7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44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27E305-E895-8256-E6D5-7B75F2B9F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25BB25-4D8A-873B-F52F-F1F03C6C2A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029F214-E4EC-335A-E6AE-80C3B847DA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81F5B3-31E2-6A87-435C-62D5EFA9B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2566-C1DE-4037-9E63-27EBD074B574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E244F1B-6805-869E-FDA1-8D5B02885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F137C1E-807F-7CE0-5B94-24C2E803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1EFE-7A3F-40F3-A837-C3A87320A7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4083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84DF47-8E80-4A26-121D-F8400B67F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BBE98E-250D-94AC-44F2-77A4433B0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CD2E737-4AD8-7D1B-631A-ACE7D6E13F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343505F-45DE-E827-CCFF-2925150C92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B2E4515-1921-2966-6522-B0A60EAE2B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DC12F7D-F200-52E2-CB15-6EDE26D90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2566-C1DE-4037-9E63-27EBD074B574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ED1B810-2B28-21DB-1885-0CC105513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05AA72B-0A53-FC04-FEAB-7F6E6C31E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1EFE-7A3F-40F3-A837-C3A87320A7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781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CB2F03-153F-6B29-857B-A33F9749B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33B790C-52FE-3AE9-176E-8FEA5FF3D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2566-C1DE-4037-9E63-27EBD074B574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A9353C3-BA68-87D5-4E11-2A2FFEDDF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C11DEE-30A2-8FBA-D14B-D53A24A01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1EFE-7A3F-40F3-A837-C3A87320A7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097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C1AC42B-8AD2-4230-95F4-54DEDE607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2566-C1DE-4037-9E63-27EBD074B574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79DAC2C-AC51-AA47-5D10-E0110FFA3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2837A19-87DB-F7D0-E7E9-6D08D906E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1EFE-7A3F-40F3-A837-C3A87320A7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355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BD6E0C-4875-7900-87A3-5C5276C22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09AFE2-3F43-1328-ED9E-29C365F49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CCDA641-9D6B-4FB4-C507-2B84B1B4A6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E842AE3-EB08-7C22-FE50-880EAD214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2566-C1DE-4037-9E63-27EBD074B574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4E9F205-9070-1C68-A2B8-80AB5E463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FE11E2-D4BC-4F23-B4FE-4F8886142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1EFE-7A3F-40F3-A837-C3A87320A7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969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938BE5-5FBE-92FF-AA31-944A1CBD1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7F7D40E-FB67-A4EA-FB51-EEE98C938A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410B033-6B73-551D-1324-FCE34686B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C3F6EEB-C506-1108-8144-E30693CB4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2566-C1DE-4037-9E63-27EBD074B574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16B1F0-1914-6965-74C4-55FD466DF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80F87B-496B-632A-3040-C06A43E69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1EFE-7A3F-40F3-A837-C3A87320A7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697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114B173-700F-7064-0495-CFC97484B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3A4B5A-4547-A2AE-D25B-B82731437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7503B6-148D-7DB2-1D20-36D5AF2CC6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4F2566-C1DE-4037-9E63-27EBD074B574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35DE1C-F44D-4A43-B316-FC90588667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EE56FB-1366-0623-D0D9-F752A3E665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191EFE-7A3F-40F3-A837-C3A87320A7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41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9196B3-04B6-77AB-4A91-72102EF2FC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066" y="1444097"/>
            <a:ext cx="11844867" cy="2387600"/>
          </a:xfrm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kumimoji="1" lang="ja-JP" altLang="en-US" sz="4000" dirty="0"/>
              <a:t>第</a:t>
            </a:r>
            <a:r>
              <a:rPr kumimoji="1" lang="en-US" altLang="ja-JP" sz="4000" dirty="0"/>
              <a:t>14</a:t>
            </a:r>
            <a:r>
              <a:rPr kumimoji="1" lang="ja-JP" altLang="en-US" sz="4000" dirty="0"/>
              <a:t>回日本がんリハビリテーション学会学術集会</a:t>
            </a:r>
            <a:br>
              <a:rPr kumimoji="1" lang="en-US" altLang="ja-JP" sz="4000" dirty="0"/>
            </a:br>
            <a:r>
              <a:rPr kumimoji="1" lang="en-US" altLang="ja-JP" sz="4000" dirty="0"/>
              <a:t>COI</a:t>
            </a:r>
            <a:r>
              <a:rPr kumimoji="1" lang="ja-JP" altLang="en-US" sz="4000" dirty="0"/>
              <a:t>開示</a:t>
            </a:r>
            <a:br>
              <a:rPr kumimoji="1" lang="en-US" altLang="ja-JP" sz="4000" dirty="0"/>
            </a:br>
            <a:br>
              <a:rPr kumimoji="1" lang="en-US" altLang="ja-JP" sz="4000" dirty="0"/>
            </a:br>
            <a:r>
              <a:rPr kumimoji="1" lang="ja-JP" altLang="en-US" sz="4000" dirty="0"/>
              <a:t>筆頭演者：〇〇 〇〇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9D2E4F3-8D4E-9BD2-A06D-6EC94E61D8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1100" y="5032904"/>
            <a:ext cx="9829800" cy="1655762"/>
          </a:xfrm>
        </p:spPr>
        <p:txBody>
          <a:bodyPr/>
          <a:lstStyle/>
          <a:p>
            <a:r>
              <a:rPr kumimoji="1" lang="ja-JP" altLang="en-US" dirty="0"/>
              <a:t>演題発表に関連し、開示すべき</a:t>
            </a:r>
            <a:r>
              <a:rPr kumimoji="1" lang="en-US" altLang="ja-JP" dirty="0"/>
              <a:t>COI</a:t>
            </a:r>
            <a:r>
              <a:rPr kumimoji="1" lang="ja-JP" altLang="en-US" dirty="0"/>
              <a:t>関係にある企業などはありません。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2973948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1509</TotalTime>
  <Words>37</Words>
  <Application>Microsoft Office PowerPoint</Application>
  <PresentationFormat>ワイド画面</PresentationFormat>
  <Paragraphs>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第14回日本がんリハビリテーション学会学術集会 COI開示  筆頭演者：〇〇 〇〇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提示スライド_COIなし_第14回日本がんリハビリテーション学会学術集会</dc:title>
  <dc:subject>提示スライド_COIなし_第14回日本がんリハビリテーション学会学術集会</dc:subject>
  <dc:creator>第14回日本がんリハビリテーション学会学術集会 運営事務局</dc:creator>
  <cp:keywords>第14回日本がんリハビリテーション学会学術集会</cp:keywords>
  <cp:lastModifiedBy>Rehabilitation Saitama Medical University Hospital</cp:lastModifiedBy>
  <cp:revision>3</cp:revision>
  <cp:lastPrinted>2025-08-25T10:18:53Z</cp:lastPrinted>
  <dcterms:created xsi:type="dcterms:W3CDTF">2025-08-23T15:09:20Z</dcterms:created>
  <dcterms:modified xsi:type="dcterms:W3CDTF">2025-08-27T09:38:30Z</dcterms:modified>
</cp:coreProperties>
</file>